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375EDB-C8B0-43A8-99C8-7C2BF8978F03}" v="152" dt="2021-03-30T20:46:02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C9EDD-67D0-49F1-A2CD-FC59B5FD1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517A2C-09E0-4A18-89F2-DED52D346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19E7A-5296-459E-848A-854482F0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51CB01-34A7-4B43-AA0F-C510D01C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0D3008-B81D-4F12-879B-E6459F5A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995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D2533-9578-454D-BB47-48CD9F11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92498C-D48A-411B-8C11-42249A68B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371612-498A-40B2-885A-2BB89156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227EBE-43DB-4995-973E-3B3D644E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32A7F2-60D2-4BDA-915D-441181DC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884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7BC41A9-B861-4711-B68F-8C11465C8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41D76A0-1B7E-4B64-A978-0C93C32D4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9857BB-B0AE-40C3-B9DD-6D863D60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64CD08-6D69-43B9-A989-F9A894ED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9C6229-68B8-423E-B5AE-E9900092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481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86C60-3AEB-4F92-AEED-41CEFAC1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72437F-BBE0-4690-85A2-62F280D2B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694E93-4B7E-472C-B88E-4A1A562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5E391A-D246-4DBD-8A0E-A3EDEFAE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A6F1CD-F296-47BE-BB61-D7A1EC03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500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E5DC0-09C9-44B0-96E5-3F9B60B7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6536E2-D87B-43FC-B259-84186C1DD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DE1F68-D46B-4FD9-AE19-F37612AA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964CD5-F39C-4418-BA91-8BA693A1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DE8900-6838-46C7-9FD8-53D002ED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36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C024C-A38F-4DEA-B105-93BFBE9C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CAF50-553B-47CA-B45F-38DD29F01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4B3D8E-93D5-4DED-8C4D-073B89B15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0E2A35-271F-4EB1-B507-60D05F41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A53C09-8DF9-4D43-960E-1D92DD3E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1BB8B8-3409-4959-A6F6-4070B9E8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003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04639-62A5-4104-8FFD-AAE46854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9DED37-B192-4E27-94F6-3EA48ADAF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0A5277-97D7-4C22-B629-49628C23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0B3A13-90E3-44F2-BCFC-AE13B3370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1D443F-E642-4C18-94B7-FB4417D9D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6D8712A-E150-46C8-AE81-23253A74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F7BA49-4415-4841-9372-C26782E5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01402C-A4A1-4119-AC0F-948DA6BF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575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24C1D-962E-476C-9CC8-DD06750B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FF3D65-B575-47A1-8D1C-CA04D9C0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B93DF9-D6FA-4FB0-9283-296228BE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5D0974-10E8-4F45-BD5C-502794C9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30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53FEB5-E66D-4214-9C0B-AC28FF39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780A41-823E-40EE-9BA7-89800D1E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EBF458-28F9-41FB-AB88-3C5BFAEB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436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68EC1-A963-4655-B820-4F6A4945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E9C511-B7BC-4FEB-A6F6-135A9B29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9BE084-9A54-4FA1-AC59-A343D2686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C84979-BF13-4BF9-8B6A-1FE3E3DE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A34822-9E05-4605-B501-1C7FFED4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0D84D8-181E-4912-BD24-DA3C762C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391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CE950-8474-48BA-9BCF-41E88AF4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B2E3752-91EB-42AB-B7E5-3ED0A8950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E78D99-689E-4176-B511-B05063D21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819ED8-AB33-4805-A64E-B7A4E63FE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A6DB23-9E4D-41B6-83B9-EAA6AFBDC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72AA4F-924E-4FA2-A452-0163D61C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116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423864-E990-4DC6-A342-24A415D2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730659-5F3F-4AB1-8EE5-5313C046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E8B00A-1614-4168-B0BF-B3C6E05F0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B50C-2E2B-4660-AB31-25A1EB079E2C}" type="datetimeFigureOut">
              <a:rPr lang="de-AT" smtClean="0"/>
              <a:t>01.04.2021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E5DAB7-338E-45E2-BD98-E4770C397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30CBC2-2C16-4958-9808-D078A1367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4EA8-668E-4AFA-9EFC-484E4A5ACC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454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Text, Person, Skulptur, alt enthält.&#10;&#10;Automatisch generierte Beschreibung">
            <a:extLst>
              <a:ext uri="{FF2B5EF4-FFF2-40B4-BE49-F238E27FC236}">
                <a16:creationId xmlns:a16="http://schemas.microsoft.com/office/drawing/2014/main" id="{A4F64155-51E6-4601-8B06-73DA0E2C1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1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A96D91-1C63-4D5E-AFDF-341D1F0AC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09" y="1056640"/>
            <a:ext cx="5799947" cy="3494398"/>
          </a:xfrm>
        </p:spPr>
        <p:txBody>
          <a:bodyPr anchor="b">
            <a:normAutofit/>
          </a:bodyPr>
          <a:lstStyle/>
          <a:p>
            <a:pPr algn="l"/>
            <a:r>
              <a:rPr lang="de-AT" sz="8000"/>
              <a:t>Kreuzweg</a:t>
            </a:r>
            <a:br>
              <a:rPr lang="de-AT" sz="8000"/>
            </a:br>
            <a:r>
              <a:rPr lang="de-AT" sz="8000"/>
              <a:t>von</a:t>
            </a:r>
            <a:br>
              <a:rPr lang="de-AT" sz="8000"/>
            </a:br>
            <a:r>
              <a:rPr lang="de-AT" sz="8000"/>
              <a:t>Otmar Sauer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4094B8-A538-45CE-90AA-D09A1FF12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0210" y="4582814"/>
            <a:ext cx="4041454" cy="1312657"/>
          </a:xfrm>
        </p:spPr>
        <p:txBody>
          <a:bodyPr anchor="t">
            <a:normAutofit/>
          </a:bodyPr>
          <a:lstStyle/>
          <a:p>
            <a:pPr algn="l"/>
            <a:endParaRPr lang="de-AT" sz="1500"/>
          </a:p>
          <a:p>
            <a:pPr algn="l"/>
            <a:endParaRPr lang="de-AT" sz="1500"/>
          </a:p>
          <a:p>
            <a:pPr algn="l"/>
            <a:r>
              <a:rPr lang="de-AT" sz="1500" err="1"/>
              <a:t>Powerpoint</a:t>
            </a:r>
            <a:r>
              <a:rPr lang="de-AT" sz="1500"/>
              <a:t>-Präsentation von</a:t>
            </a:r>
          </a:p>
          <a:p>
            <a:pPr algn="l"/>
            <a:r>
              <a:rPr lang="de-AT" sz="1500"/>
              <a:t>Erhard Eibensteiner</a:t>
            </a:r>
          </a:p>
          <a:p>
            <a:pPr algn="l"/>
            <a:endParaRPr lang="de-AT" sz="1500"/>
          </a:p>
        </p:txBody>
      </p:sp>
    </p:spTree>
    <p:extLst>
      <p:ext uri="{BB962C8B-B14F-4D97-AF65-F5344CB8AC3E}">
        <p14:creationId xmlns:p14="http://schemas.microsoft.com/office/powerpoint/2010/main" val="398596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3D4EB7B-EBC0-4179-8852-F5154DA4A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0" y="326898"/>
            <a:ext cx="8983980" cy="62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1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F19FC1-8CD0-40CA-A64B-F6AFE1428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0" y="315468"/>
            <a:ext cx="8938260" cy="62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7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C970E6D1-949A-4203-AAA8-7A43A3AFA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83464"/>
            <a:ext cx="896112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F850A0-8363-403B-BF2E-F3270FE68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4" y="283464"/>
            <a:ext cx="8919972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066E06-E401-418F-BA40-BBAB00459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82" y="292608"/>
            <a:ext cx="8974836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0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E5A137-8CE9-4C4D-B0D5-4BEF3617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10" y="304038"/>
            <a:ext cx="8983980" cy="62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500">
              <a:schemeClr val="accent4">
                <a:lumMod val="60000"/>
                <a:lumOff val="40000"/>
              </a:schemeClr>
            </a:gs>
            <a:gs pos="0">
              <a:srgbClr val="00B0F0"/>
            </a:gs>
            <a:gs pos="7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D533977-31D4-4F68-AB29-0764E79D4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72034"/>
            <a:ext cx="8961120" cy="63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6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500">
              <a:srgbClr val="80D8F8"/>
            </a:gs>
            <a:gs pos="0">
              <a:srgbClr val="00B0F0"/>
            </a:gs>
            <a:gs pos="7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C61B57-AB7C-497C-B7D9-5209BA208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4" y="292608"/>
            <a:ext cx="8919972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5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500">
              <a:srgbClr val="00B050"/>
            </a:gs>
            <a:gs pos="0">
              <a:srgbClr val="00B0F0"/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4F250A3-6D4E-4C2D-8495-09808E105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42" y="304038"/>
            <a:ext cx="8929116" cy="62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500">
              <a:srgbClr val="FFFF00"/>
            </a:gs>
            <a:gs pos="0">
              <a:srgbClr val="00B0F0"/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97ECCF-EE5B-4B05-9BDD-E41DD287F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0" y="304038"/>
            <a:ext cx="8938260" cy="62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3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AAC9A7-FBA7-4235-851B-2022C25D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500">
              <a:srgbClr val="FFFF00"/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0CAEBC-1D61-46E1-BE3E-3DFC270AA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42" y="283464"/>
            <a:ext cx="8929116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26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500">
              <a:srgbClr val="FFFF00"/>
            </a:gs>
            <a:gs pos="62154">
              <a:srgbClr val="00B0F0"/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3B66E0-C140-44F3-9439-D807FA2D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30" y="315468"/>
            <a:ext cx="8892540" cy="62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60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154">
              <a:srgbClr val="00B0F0"/>
            </a:gs>
            <a:gs pos="100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78F31040-7B13-4F37-9137-D4AC7AC04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304038"/>
            <a:ext cx="8961120" cy="62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62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FE8CD99-B268-482E-89E1-A6304F6A3689}"/>
              </a:ext>
            </a:extLst>
          </p:cNvPr>
          <p:cNvSpPr txBox="1"/>
          <p:nvPr/>
        </p:nvSpPr>
        <p:spPr>
          <a:xfrm>
            <a:off x="658837" y="5472332"/>
            <a:ext cx="1087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chemeClr val="bg1"/>
                </a:solidFill>
              </a:rPr>
              <a:t>… am dritten Tage wieder auferstanden von den Toten …</a:t>
            </a:r>
          </a:p>
        </p:txBody>
      </p:sp>
    </p:spTree>
    <p:extLst>
      <p:ext uri="{BB962C8B-B14F-4D97-AF65-F5344CB8AC3E}">
        <p14:creationId xmlns:p14="http://schemas.microsoft.com/office/powerpoint/2010/main" val="30082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Gebäude, Fenster, Bilderrahmen enthält.&#10;&#10;Automatisch generierte Beschreibung">
            <a:extLst>
              <a:ext uri="{FF2B5EF4-FFF2-40B4-BE49-F238E27FC236}">
                <a16:creationId xmlns:a16="http://schemas.microsoft.com/office/drawing/2014/main" id="{46C4D054-6633-438B-8E09-7201CC6F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92608"/>
            <a:ext cx="896112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5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68000">
              <a:schemeClr val="accent4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09AC73-2C0B-4AB3-A694-3F8EAEDBC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-2287"/>
          <a:stretch/>
        </p:blipFill>
        <p:spPr>
          <a:xfrm>
            <a:off x="3426480" y="283464"/>
            <a:ext cx="5998873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9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68000">
              <a:schemeClr val="accent4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F82DC0D-6212-4633-9ED8-06D0C73DD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26370" y="-107628"/>
            <a:ext cx="4100733" cy="98305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7F5E57A-1161-4896-944A-B04D5743D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18735" cy="44827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C0C2832-8C5A-440C-BA85-0E1D7C91F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736" y="0"/>
            <a:ext cx="2580967" cy="44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7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68000">
              <a:schemeClr val="accent4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8D17E6A-56AC-48FA-9C84-456A1B9C2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384" y="55307"/>
            <a:ext cx="11098341" cy="65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6AA59E-4356-48F4-913B-956D2C95A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72034"/>
            <a:ext cx="8961120" cy="63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6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FFE9ACD-A7AB-4DB8-988B-5A68A0C4E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26" y="292608"/>
            <a:ext cx="8956548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556185-C823-4D36-8304-74763CF69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92608"/>
            <a:ext cx="896112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14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Breitbild</PresentationFormat>
  <Paragraphs>6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Kreuzweg von Otmar Sauer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2021-04-01T20:30:24Z</dcterms:created>
  <dcterms:modified xsi:type="dcterms:W3CDTF">2021-04-01T20:33:42Z</dcterms:modified>
</cp:coreProperties>
</file>